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5"/>
  </p:sldMasterIdLst>
  <p:notesMasterIdLst>
    <p:notesMasterId r:id="rId7"/>
  </p:notesMasterIdLst>
  <p:handoutMasterIdLst>
    <p:handoutMasterId r:id="rId8"/>
  </p:handoutMasterIdLst>
  <p:sldIdLst>
    <p:sldId id="1331" r:id="rId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ited States Army" initials="US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DFF"/>
    <a:srgbClr val="73FEFF"/>
    <a:srgbClr val="3366FF"/>
    <a:srgbClr val="0000FF"/>
    <a:srgbClr val="FF40FF"/>
    <a:srgbClr val="FF2F92"/>
    <a:srgbClr val="BFE4C9"/>
    <a:srgbClr val="FFCC66"/>
    <a:srgbClr val="FFFFCC"/>
    <a:srgbClr val="FBF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095" autoAdjust="0"/>
  </p:normalViewPr>
  <p:slideViewPr>
    <p:cSldViewPr snapToGrid="0">
      <p:cViewPr varScale="1">
        <p:scale>
          <a:sx n="161" d="100"/>
          <a:sy n="161" d="100"/>
        </p:scale>
        <p:origin x="2592" y="100"/>
      </p:cViewPr>
      <p:guideLst>
        <p:guide orient="horz" pos="5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-906"/>
    </p:cViewPr>
  </p:sorterViewPr>
  <p:notesViewPr>
    <p:cSldViewPr snapToGrid="0">
      <p:cViewPr varScale="1">
        <p:scale>
          <a:sx n="81" d="100"/>
          <a:sy n="81" d="100"/>
        </p:scale>
        <p:origin x="3942" y="108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3038475" cy="465137"/>
          </a:xfrm>
          <a:prstGeom prst="rect">
            <a:avLst/>
          </a:prstGeom>
        </p:spPr>
        <p:txBody>
          <a:bodyPr vert="horz" lIns="91345" tIns="45672" rIns="91345" bIns="456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681"/>
            <a:ext cx="3038475" cy="465137"/>
          </a:xfrm>
          <a:prstGeom prst="rect">
            <a:avLst/>
          </a:prstGeom>
        </p:spPr>
        <p:txBody>
          <a:bodyPr vert="horz" lIns="91345" tIns="45672" rIns="91345" bIns="456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681"/>
            <a:ext cx="3038475" cy="465137"/>
          </a:xfrm>
          <a:prstGeom prst="rect">
            <a:avLst/>
          </a:prstGeom>
        </p:spPr>
        <p:txBody>
          <a:bodyPr vert="horz" lIns="91345" tIns="45672" rIns="91345" bIns="45672" rtlCol="0" anchor="b"/>
          <a:lstStyle>
            <a:lvl1pPr algn="r">
              <a:defRPr sz="1200"/>
            </a:lvl1pPr>
          </a:lstStyle>
          <a:p>
            <a:fld id="{DEE7519F-98F3-4CF2-9452-3FBB2D2CBE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C9B9D-A28B-483C-94B1-D84422ADC3E9}" type="datetimeFigureOut">
              <a:rPr lang="en-US" smtClean="0"/>
              <a:t>7/9/2024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74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052" cy="4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0" tIns="46536" rIns="93070" bIns="46536" numCol="1" anchor="t" anchorCtr="0" compatLnSpc="1">
            <a:prstTxWarp prst="textNoShape">
              <a:avLst/>
            </a:prstTxWarp>
          </a:bodyPr>
          <a:lstStyle>
            <a:lvl1pPr defTabSz="929949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351" y="1"/>
            <a:ext cx="3038052" cy="4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0" tIns="46536" rIns="93070" bIns="46536" numCol="1" anchor="t" anchorCtr="0" compatLnSpc="1">
            <a:prstTxWarp prst="textNoShape">
              <a:avLst/>
            </a:prstTxWarp>
          </a:bodyPr>
          <a:lstStyle>
            <a:lvl1pPr algn="r" defTabSz="929949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299" y="4416273"/>
            <a:ext cx="5141807" cy="41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0" tIns="46536" rIns="93070" bIns="465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953"/>
            <a:ext cx="3038052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0" tIns="46536" rIns="93070" bIns="46536" numCol="1" anchor="b" anchorCtr="0" compatLnSpc="1">
            <a:prstTxWarp prst="textNoShape">
              <a:avLst/>
            </a:prstTxWarp>
          </a:bodyPr>
          <a:lstStyle>
            <a:lvl1pPr defTabSz="929949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351" y="8830953"/>
            <a:ext cx="3038052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0" tIns="46536" rIns="93070" bIns="46536" numCol="1" anchor="b" anchorCtr="0" compatLnSpc="1">
            <a:prstTxWarp prst="textNoShape">
              <a:avLst/>
            </a:prstTxWarp>
          </a:bodyPr>
          <a:lstStyle>
            <a:lvl1pPr algn="r" defTabSz="929949">
              <a:defRPr sz="1200">
                <a:latin typeface="Arial" charset="0"/>
              </a:defRPr>
            </a:lvl1pPr>
          </a:lstStyle>
          <a:p>
            <a:fld id="{C58D76E4-CCF0-4814-93FE-BA0A7508E4C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45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buFont typeface="Arial" pitchFamily="34" charset="0"/>
              <a:buChar char="−"/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buFont typeface="Arial" pitchFamily="34" charset="0"/>
              <a:buChar char="−"/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buFont typeface="Arial" pitchFamily="34" charset="0"/>
              <a:buChar char="−"/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buFont typeface="Arial" pitchFamily="34" charset="0"/>
              <a:buChar char="−"/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366357"/>
            <a:ext cx="8610600" cy="36933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953754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609601" y="290157"/>
            <a:ext cx="716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914400" y="838200"/>
            <a:ext cx="73152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066800" y="914400"/>
            <a:ext cx="7315200" cy="0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914400" y="6553200"/>
            <a:ext cx="73152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066800" y="6477000"/>
            <a:ext cx="7315200" cy="0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0" name="Picture 2" descr="Flag of the United States - Wikipedia">
            <a:extLst>
              <a:ext uri="{FF2B5EF4-FFF2-40B4-BE49-F238E27FC236}">
                <a16:creationId xmlns:a16="http://schemas.microsoft.com/office/drawing/2014/main" id="{FD3E208F-9A26-778D-129B-8F0B074D72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1" y="29633"/>
            <a:ext cx="1038199" cy="72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ernational Four Days Marches Nijmegen - Wikipedia">
            <a:extLst>
              <a:ext uri="{FF2B5EF4-FFF2-40B4-BE49-F238E27FC236}">
                <a16:creationId xmlns:a16="http://schemas.microsoft.com/office/drawing/2014/main" id="{9D86CF26-8E2D-42C6-BDAE-5DFCA10145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68" y="29633"/>
            <a:ext cx="997940" cy="7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3429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6858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0287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3716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ü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90000"/>
        <a:buFont typeface="Wingdings" pitchFamily="2" charset="2"/>
        <a:buChar char="è"/>
        <a:defRPr sz="2100" b="1">
          <a:solidFill>
            <a:srgbClr val="663300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u"/>
        <a:defRPr sz="1800" b="1">
          <a:solidFill>
            <a:srgbClr val="006600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u"/>
        <a:defRPr sz="1500" b="1">
          <a:solidFill>
            <a:srgbClr val="006600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1500" b="1">
          <a:solidFill>
            <a:srgbClr val="006600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1500" b="1">
          <a:solidFill>
            <a:srgbClr val="006600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1500" b="1">
          <a:solidFill>
            <a:srgbClr val="006600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1500" b="1">
          <a:solidFill>
            <a:srgbClr val="006600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1500" b="1">
          <a:solidFill>
            <a:srgbClr val="00660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9593E7-1254-81F7-8A42-FFE419798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69" y="985480"/>
            <a:ext cx="5412231" cy="5819266"/>
          </a:xfrm>
          <a:prstGeom prst="rect">
            <a:avLst/>
          </a:prstGeom>
          <a:ln>
            <a:noFill/>
          </a:ln>
        </p:spPr>
      </p:pic>
      <p:pic>
        <p:nvPicPr>
          <p:cNvPr id="23" name="Picture 2" descr="Flag of the United States - Wikipedia">
            <a:extLst>
              <a:ext uri="{FF2B5EF4-FFF2-40B4-BE49-F238E27FC236}">
                <a16:creationId xmlns:a16="http://schemas.microsoft.com/office/drawing/2014/main" id="{ED3D0DF6-8EBB-0F72-DF4D-346AED6C3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7" y="2060671"/>
            <a:ext cx="3079137" cy="1098342"/>
          </a:xfrm>
          <a:prstGeom prst="rect">
            <a:avLst/>
          </a:prstGeom>
          <a:solidFill>
            <a:schemeClr val="bg1">
              <a:alpha val="32782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90A5C6-EA8C-4BBF-1709-C279DB095967}"/>
              </a:ext>
            </a:extLst>
          </p:cNvPr>
          <p:cNvSpPr txBox="1"/>
          <p:nvPr/>
        </p:nvSpPr>
        <p:spPr>
          <a:xfrm>
            <a:off x="457200" y="990600"/>
            <a:ext cx="3032761" cy="28341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8580" tIns="68580" rIns="0" bIns="0" rtlCol="0">
            <a:spAutoFit/>
          </a:bodyPr>
          <a:lstStyle/>
          <a:p>
            <a:pPr defTabSz="685800"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Key Locations</a:t>
            </a:r>
          </a:p>
          <a:p>
            <a:pPr defTabSz="685800">
              <a:spcAft>
                <a:spcPts val="400"/>
              </a:spcAft>
              <a:defRPr/>
            </a:pPr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Camp Main Entrance</a:t>
            </a:r>
          </a:p>
          <a:p>
            <a:pPr defTabSz="685800">
              <a:spcAft>
                <a:spcPts val="400"/>
              </a:spcAft>
              <a:defRPr/>
            </a:pPr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Registration</a:t>
            </a:r>
          </a:p>
          <a:p>
            <a:pPr defTabSz="685800">
              <a:spcAft>
                <a:spcPts val="400"/>
              </a:spcAft>
              <a:defRPr/>
            </a:pPr>
            <a:r>
              <a:rPr lang="en-US" sz="11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Boots’n’Helmet</a:t>
            </a:r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Gate</a:t>
            </a:r>
          </a:p>
          <a:p>
            <a:pPr defTabSz="685800">
              <a:spcAft>
                <a:spcPts val="400"/>
              </a:spcAft>
              <a:defRPr/>
            </a:pPr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Dining Facility (Bldg. 134)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2400"/>
            </a:pPr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U.S. Delegation Office (Bldg. 306)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2400"/>
            </a:pPr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U.S. Charging/Briefing Tent (Bldg. 311)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2400"/>
            </a:pPr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U.S. Delegation Bldg. 308 (18 bays/288 beds)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2400"/>
            </a:pPr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U.S. Delegation Bldg. 313 (14 bays/224 beds) 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2400"/>
            </a:pPr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UK   Delegation Bldg. 410 (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0</a:t>
            </a:r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6 bays/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0</a:t>
            </a:r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96 beds)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2400"/>
            </a:pPr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Toilets, Wash Troughs / Showers (Bldg. 312)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Hospital (Bldg. 210)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Beer/Party tent (Bldg. 204)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B09CFFB-40A3-BB57-CCC8-D976AFE4D0D6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9144000" cy="369332"/>
          </a:xfrm>
          <a:prstGeom prst="rect">
            <a:avLst/>
          </a:prstGeom>
        </p:spPr>
        <p:txBody>
          <a:bodyPr/>
          <a:lstStyle/>
          <a:p>
            <a:pPr algn="ctr" defTabSz="685800"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Kamp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Heumensoord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Google Shape;117;p3">
            <a:extLst>
              <a:ext uri="{FF2B5EF4-FFF2-40B4-BE49-F238E27FC236}">
                <a16:creationId xmlns:a16="http://schemas.microsoft.com/office/drawing/2014/main" id="{A33135C8-CB29-1B44-EAEB-35AE9BC0E26A}"/>
              </a:ext>
            </a:extLst>
          </p:cNvPr>
          <p:cNvSpPr/>
          <p:nvPr/>
        </p:nvSpPr>
        <p:spPr>
          <a:xfrm>
            <a:off x="6216073" y="2423614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</a:pPr>
            <a:r>
              <a:rPr lang="en-US" sz="90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4</a:t>
            </a:r>
            <a:endParaRPr sz="1800" dirty="0"/>
          </a:p>
        </p:txBody>
      </p:sp>
      <p:sp>
        <p:nvSpPr>
          <p:cNvPr id="18" name="Google Shape;117;p3">
            <a:extLst>
              <a:ext uri="{FF2B5EF4-FFF2-40B4-BE49-F238E27FC236}">
                <a16:creationId xmlns:a16="http://schemas.microsoft.com/office/drawing/2014/main" id="{BA4A2C1C-BC39-1F4F-8496-9FC9DA81F516}"/>
              </a:ext>
            </a:extLst>
          </p:cNvPr>
          <p:cNvSpPr/>
          <p:nvPr/>
        </p:nvSpPr>
        <p:spPr>
          <a:xfrm>
            <a:off x="322634" y="1676400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</a:pPr>
            <a:r>
              <a:rPr lang="en-US" sz="9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dirty="0"/>
          </a:p>
        </p:txBody>
      </p:sp>
      <p:sp>
        <p:nvSpPr>
          <p:cNvPr id="19" name="Google Shape;117;p3">
            <a:extLst>
              <a:ext uri="{FF2B5EF4-FFF2-40B4-BE49-F238E27FC236}">
                <a16:creationId xmlns:a16="http://schemas.microsoft.com/office/drawing/2014/main" id="{F9905D36-ED5B-C89D-35E3-A26D52907882}"/>
              </a:ext>
            </a:extLst>
          </p:cNvPr>
          <p:cNvSpPr/>
          <p:nvPr/>
        </p:nvSpPr>
        <p:spPr>
          <a:xfrm>
            <a:off x="322634" y="1884822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</a:pPr>
            <a:r>
              <a:rPr lang="en-US" sz="90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4</a:t>
            </a:r>
            <a:endParaRPr sz="1800" dirty="0"/>
          </a:p>
        </p:txBody>
      </p:sp>
      <p:sp>
        <p:nvSpPr>
          <p:cNvPr id="24" name="Google Shape;117;p3">
            <a:extLst>
              <a:ext uri="{FF2B5EF4-FFF2-40B4-BE49-F238E27FC236}">
                <a16:creationId xmlns:a16="http://schemas.microsoft.com/office/drawing/2014/main" id="{7E3A6C60-8717-F1AB-D5CD-6A06A5CD5C40}"/>
              </a:ext>
            </a:extLst>
          </p:cNvPr>
          <p:cNvSpPr/>
          <p:nvPr/>
        </p:nvSpPr>
        <p:spPr>
          <a:xfrm>
            <a:off x="5945835" y="1025078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</a:pPr>
            <a:r>
              <a:rPr lang="en-US" sz="9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25" name="Google Shape;117;p3">
            <a:extLst>
              <a:ext uri="{FF2B5EF4-FFF2-40B4-BE49-F238E27FC236}">
                <a16:creationId xmlns:a16="http://schemas.microsoft.com/office/drawing/2014/main" id="{BAA52483-A3D4-1341-CC96-12FA098F7EFE}"/>
              </a:ext>
            </a:extLst>
          </p:cNvPr>
          <p:cNvSpPr/>
          <p:nvPr/>
        </p:nvSpPr>
        <p:spPr>
          <a:xfrm>
            <a:off x="322634" y="1255410"/>
            <a:ext cx="134566" cy="152400"/>
          </a:xfrm>
          <a:prstGeom prst="ellipse">
            <a:avLst/>
          </a:pr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</a:pPr>
            <a:r>
              <a:rPr lang="en-US" sz="9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dirty="0"/>
          </a:p>
        </p:txBody>
      </p:sp>
      <p:sp>
        <p:nvSpPr>
          <p:cNvPr id="26" name="Google Shape;117;p3">
            <a:extLst>
              <a:ext uri="{FF2B5EF4-FFF2-40B4-BE49-F238E27FC236}">
                <a16:creationId xmlns:a16="http://schemas.microsoft.com/office/drawing/2014/main" id="{C5406EAF-9509-DCC7-6350-74C8A7ECF37E}"/>
              </a:ext>
            </a:extLst>
          </p:cNvPr>
          <p:cNvSpPr/>
          <p:nvPr/>
        </p:nvSpPr>
        <p:spPr>
          <a:xfrm>
            <a:off x="313717" y="1460124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</a:pPr>
            <a:r>
              <a:rPr lang="en-US" sz="9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dirty="0"/>
          </a:p>
        </p:txBody>
      </p:sp>
      <p:sp>
        <p:nvSpPr>
          <p:cNvPr id="27" name="Google Shape;117;p3">
            <a:extLst>
              <a:ext uri="{FF2B5EF4-FFF2-40B4-BE49-F238E27FC236}">
                <a16:creationId xmlns:a16="http://schemas.microsoft.com/office/drawing/2014/main" id="{B777020D-7E4A-A142-852E-123CCDF65901}"/>
              </a:ext>
            </a:extLst>
          </p:cNvPr>
          <p:cNvSpPr/>
          <p:nvPr/>
        </p:nvSpPr>
        <p:spPr>
          <a:xfrm>
            <a:off x="6292273" y="1391133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</a:pPr>
            <a:r>
              <a:rPr lang="en-US" sz="9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dirty="0"/>
          </a:p>
        </p:txBody>
      </p:sp>
      <p:sp>
        <p:nvSpPr>
          <p:cNvPr id="28" name="Google Shape;117;p3">
            <a:extLst>
              <a:ext uri="{FF2B5EF4-FFF2-40B4-BE49-F238E27FC236}">
                <a16:creationId xmlns:a16="http://schemas.microsoft.com/office/drawing/2014/main" id="{936709B5-BA9F-3CA0-FBFB-34DD2749F0FC}"/>
              </a:ext>
            </a:extLst>
          </p:cNvPr>
          <p:cNvSpPr/>
          <p:nvPr/>
        </p:nvSpPr>
        <p:spPr>
          <a:xfrm>
            <a:off x="6155107" y="1859132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</a:pPr>
            <a:r>
              <a:rPr lang="en-US" sz="90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3</a:t>
            </a:r>
            <a:endParaRPr sz="18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06038E6-68EF-8066-2274-F2E668946569}"/>
              </a:ext>
            </a:extLst>
          </p:cNvPr>
          <p:cNvSpPr txBox="1"/>
          <p:nvPr/>
        </p:nvSpPr>
        <p:spPr>
          <a:xfrm>
            <a:off x="205324" y="3916504"/>
            <a:ext cx="3168721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  <a:tabLst>
                <a:tab pos="109538" algn="l"/>
              </a:tabLst>
            </a:pPr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NOTES:</a:t>
            </a:r>
          </a:p>
          <a:p>
            <a:pPr>
              <a:spcBef>
                <a:spcPts val="0"/>
              </a:spcBef>
              <a:spcAft>
                <a:spcPts val="200"/>
              </a:spcAft>
              <a:tabLst>
                <a:tab pos="109538" algn="l"/>
              </a:tabLst>
            </a:pPr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- 	no laundry facilities</a:t>
            </a:r>
          </a:p>
          <a:p>
            <a:pPr>
              <a:spcBef>
                <a:spcPts val="0"/>
              </a:spcBef>
              <a:spcAft>
                <a:spcPts val="200"/>
              </a:spcAft>
              <a:tabLst>
                <a:tab pos="109538" algn="l"/>
              </a:tabLst>
            </a:pPr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- 	no ATM for cash, beer tent ATM is for 	food/beer tokens</a:t>
            </a:r>
          </a:p>
          <a:p>
            <a:pPr>
              <a:spcBef>
                <a:spcPts val="0"/>
              </a:spcBef>
              <a:spcAft>
                <a:spcPts val="200"/>
              </a:spcAft>
              <a:tabLst>
                <a:tab pos="109538" algn="l"/>
              </a:tabLst>
            </a:pPr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-	lights-out ca. 2100</a:t>
            </a:r>
          </a:p>
          <a:p>
            <a:pPr>
              <a:spcBef>
                <a:spcPts val="0"/>
              </a:spcBef>
              <a:spcAft>
                <a:spcPts val="200"/>
              </a:spcAft>
              <a:tabLst>
                <a:tab pos="109538" algn="l"/>
              </a:tabLst>
            </a:pPr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- 	garbage dumpsters on-site – </a:t>
            </a:r>
            <a:r>
              <a:rPr lang="en-US" sz="1100" u="sng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use them</a:t>
            </a:r>
          </a:p>
          <a:p>
            <a:pPr>
              <a:spcBef>
                <a:spcPts val="0"/>
              </a:spcBef>
              <a:spcAft>
                <a:spcPts val="200"/>
              </a:spcAft>
              <a:tabLst>
                <a:tab pos="109538" algn="l"/>
              </a:tabLst>
            </a:pPr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-	I SAY AGAIN: KEEP YOUR AREA CLEAN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117;p3">
            <a:extLst>
              <a:ext uri="{FF2B5EF4-FFF2-40B4-BE49-F238E27FC236}">
                <a16:creationId xmlns:a16="http://schemas.microsoft.com/office/drawing/2014/main" id="{9AFA6B69-D982-758F-CE98-1C25083A9710}"/>
              </a:ext>
            </a:extLst>
          </p:cNvPr>
          <p:cNvSpPr/>
          <p:nvPr/>
        </p:nvSpPr>
        <p:spPr>
          <a:xfrm>
            <a:off x="322634" y="2101752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</a:pPr>
            <a:r>
              <a:rPr lang="en-US" sz="90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5</a:t>
            </a:r>
            <a:endParaRPr sz="1800" dirty="0"/>
          </a:p>
        </p:txBody>
      </p:sp>
      <p:sp>
        <p:nvSpPr>
          <p:cNvPr id="11" name="Google Shape;117;p3">
            <a:extLst>
              <a:ext uri="{FF2B5EF4-FFF2-40B4-BE49-F238E27FC236}">
                <a16:creationId xmlns:a16="http://schemas.microsoft.com/office/drawing/2014/main" id="{D8B33093-4AF3-A7DD-47D3-4D230E6A5726}"/>
              </a:ext>
            </a:extLst>
          </p:cNvPr>
          <p:cNvSpPr/>
          <p:nvPr/>
        </p:nvSpPr>
        <p:spPr>
          <a:xfrm>
            <a:off x="321199" y="2311883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</a:pPr>
            <a:r>
              <a:rPr lang="en-US" sz="90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6</a:t>
            </a:r>
            <a:endParaRPr sz="1800" dirty="0"/>
          </a:p>
        </p:txBody>
      </p:sp>
      <p:sp>
        <p:nvSpPr>
          <p:cNvPr id="12" name="Google Shape;117;p3">
            <a:extLst>
              <a:ext uri="{FF2B5EF4-FFF2-40B4-BE49-F238E27FC236}">
                <a16:creationId xmlns:a16="http://schemas.microsoft.com/office/drawing/2014/main" id="{5553E964-1854-33E0-F3F9-7079C73BBD46}"/>
              </a:ext>
            </a:extLst>
          </p:cNvPr>
          <p:cNvSpPr/>
          <p:nvPr/>
        </p:nvSpPr>
        <p:spPr>
          <a:xfrm>
            <a:off x="321199" y="2538666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</a:pPr>
            <a:r>
              <a:rPr lang="en-US" sz="90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7</a:t>
            </a:r>
            <a:endParaRPr sz="1800" dirty="0"/>
          </a:p>
        </p:txBody>
      </p:sp>
      <p:sp>
        <p:nvSpPr>
          <p:cNvPr id="13" name="Google Shape;117;p3">
            <a:extLst>
              <a:ext uri="{FF2B5EF4-FFF2-40B4-BE49-F238E27FC236}">
                <a16:creationId xmlns:a16="http://schemas.microsoft.com/office/drawing/2014/main" id="{7721BBBE-ADA3-228A-2A59-9B2D74639BF9}"/>
              </a:ext>
            </a:extLst>
          </p:cNvPr>
          <p:cNvSpPr/>
          <p:nvPr/>
        </p:nvSpPr>
        <p:spPr>
          <a:xfrm>
            <a:off x="313717" y="2759259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</a:pPr>
            <a:r>
              <a:rPr lang="en-US" sz="90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8</a:t>
            </a:r>
            <a:endParaRPr sz="1800" dirty="0"/>
          </a:p>
        </p:txBody>
      </p:sp>
      <p:sp>
        <p:nvSpPr>
          <p:cNvPr id="14" name="Google Shape;117;p3">
            <a:extLst>
              <a:ext uri="{FF2B5EF4-FFF2-40B4-BE49-F238E27FC236}">
                <a16:creationId xmlns:a16="http://schemas.microsoft.com/office/drawing/2014/main" id="{664E97D3-3CB4-6378-F6B6-EB7D8D1FA107}"/>
              </a:ext>
            </a:extLst>
          </p:cNvPr>
          <p:cNvSpPr/>
          <p:nvPr/>
        </p:nvSpPr>
        <p:spPr>
          <a:xfrm>
            <a:off x="6555435" y="4730019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</a:pPr>
            <a:r>
              <a:rPr lang="en-US" sz="90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5</a:t>
            </a:r>
            <a:endParaRPr sz="18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FD2BA2-76BC-8826-5020-9D5FD50F7076}"/>
              </a:ext>
            </a:extLst>
          </p:cNvPr>
          <p:cNvCxnSpPr>
            <a:cxnSpLocks/>
            <a:stCxn id="14" idx="4"/>
          </p:cNvCxnSpPr>
          <p:nvPr/>
        </p:nvCxnSpPr>
        <p:spPr bwMode="auto">
          <a:xfrm>
            <a:off x="6631635" y="4882419"/>
            <a:ext cx="52014" cy="1282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Google Shape;117;p3">
            <a:extLst>
              <a:ext uri="{FF2B5EF4-FFF2-40B4-BE49-F238E27FC236}">
                <a16:creationId xmlns:a16="http://schemas.microsoft.com/office/drawing/2014/main" id="{4EAC49F8-8469-4084-75CA-02F9D5B159C4}"/>
              </a:ext>
            </a:extLst>
          </p:cNvPr>
          <p:cNvSpPr/>
          <p:nvPr/>
        </p:nvSpPr>
        <p:spPr>
          <a:xfrm>
            <a:off x="6807690" y="5571807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</a:pPr>
            <a:r>
              <a:rPr lang="en-US" sz="90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6</a:t>
            </a:r>
            <a:endParaRPr sz="18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2042364-2942-E467-68E3-477DAC82A642}"/>
              </a:ext>
            </a:extLst>
          </p:cNvPr>
          <p:cNvCxnSpPr>
            <a:cxnSpLocks/>
            <a:stCxn id="29" idx="7"/>
          </p:cNvCxnSpPr>
          <p:nvPr/>
        </p:nvCxnSpPr>
        <p:spPr bwMode="auto">
          <a:xfrm flipV="1">
            <a:off x="6937772" y="5518026"/>
            <a:ext cx="103438" cy="760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059F62-20A1-C5C4-EA89-BD080C5C49B4}"/>
              </a:ext>
            </a:extLst>
          </p:cNvPr>
          <p:cNvCxnSpPr/>
          <p:nvPr/>
        </p:nvCxnSpPr>
        <p:spPr bwMode="auto">
          <a:xfrm>
            <a:off x="914400" y="6553200"/>
            <a:ext cx="73152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EB3CA36-256D-B4C1-F4EE-3A946C80F2B2}"/>
              </a:ext>
            </a:extLst>
          </p:cNvPr>
          <p:cNvCxnSpPr/>
          <p:nvPr/>
        </p:nvCxnSpPr>
        <p:spPr bwMode="auto">
          <a:xfrm>
            <a:off x="1066800" y="6477000"/>
            <a:ext cx="7315200" cy="0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CBAB74C-CC32-C597-5A15-0FCAB0CBA877}"/>
              </a:ext>
            </a:extLst>
          </p:cNvPr>
          <p:cNvSpPr txBox="1"/>
          <p:nvPr/>
        </p:nvSpPr>
        <p:spPr>
          <a:xfrm>
            <a:off x="8029232" y="6634318"/>
            <a:ext cx="11070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latin typeface="+mn-lt"/>
              </a:rPr>
              <a:t>as of 20240517</a:t>
            </a:r>
          </a:p>
        </p:txBody>
      </p:sp>
      <p:sp>
        <p:nvSpPr>
          <p:cNvPr id="67" name="Google Shape;117;p3">
            <a:extLst>
              <a:ext uri="{FF2B5EF4-FFF2-40B4-BE49-F238E27FC236}">
                <a16:creationId xmlns:a16="http://schemas.microsoft.com/office/drawing/2014/main" id="{296210CD-8315-D5FB-D18B-285363B60DAC}"/>
              </a:ext>
            </a:extLst>
          </p:cNvPr>
          <p:cNvSpPr/>
          <p:nvPr/>
        </p:nvSpPr>
        <p:spPr>
          <a:xfrm>
            <a:off x="7160769" y="5410683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</a:pPr>
            <a:r>
              <a:rPr lang="en-US" sz="90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7</a:t>
            </a:r>
            <a:endParaRPr sz="1800" dirty="0"/>
          </a:p>
        </p:txBody>
      </p:sp>
      <p:sp>
        <p:nvSpPr>
          <p:cNvPr id="68" name="Google Shape;117;p3">
            <a:extLst>
              <a:ext uri="{FF2B5EF4-FFF2-40B4-BE49-F238E27FC236}">
                <a16:creationId xmlns:a16="http://schemas.microsoft.com/office/drawing/2014/main" id="{9C5A2D37-1F9B-ECC7-6EF8-B0561404DEFF}"/>
              </a:ext>
            </a:extLst>
          </p:cNvPr>
          <p:cNvSpPr/>
          <p:nvPr/>
        </p:nvSpPr>
        <p:spPr>
          <a:xfrm>
            <a:off x="7145413" y="5803935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</a:pPr>
            <a:r>
              <a:rPr lang="en-US" sz="90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8</a:t>
            </a:r>
            <a:endParaRPr lang="en-US" sz="1800" dirty="0"/>
          </a:p>
        </p:txBody>
      </p:sp>
      <p:sp>
        <p:nvSpPr>
          <p:cNvPr id="69" name="Google Shape;117;p3">
            <a:extLst>
              <a:ext uri="{FF2B5EF4-FFF2-40B4-BE49-F238E27FC236}">
                <a16:creationId xmlns:a16="http://schemas.microsoft.com/office/drawing/2014/main" id="{E7DF0C36-C376-2AC8-49D1-F8AD5DCDC4C8}"/>
              </a:ext>
            </a:extLst>
          </p:cNvPr>
          <p:cNvSpPr/>
          <p:nvPr/>
        </p:nvSpPr>
        <p:spPr>
          <a:xfrm>
            <a:off x="321199" y="2985923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</a:pPr>
            <a:r>
              <a:rPr lang="en-US" sz="90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9</a:t>
            </a:r>
            <a:endParaRPr sz="1800" dirty="0"/>
          </a:p>
        </p:txBody>
      </p:sp>
      <p:sp>
        <p:nvSpPr>
          <p:cNvPr id="70" name="Google Shape;117;p3">
            <a:extLst>
              <a:ext uri="{FF2B5EF4-FFF2-40B4-BE49-F238E27FC236}">
                <a16:creationId xmlns:a16="http://schemas.microsoft.com/office/drawing/2014/main" id="{D15F020A-6FD8-9CC7-1509-D54A4F31C126}"/>
              </a:ext>
            </a:extLst>
          </p:cNvPr>
          <p:cNvSpPr/>
          <p:nvPr/>
        </p:nvSpPr>
        <p:spPr>
          <a:xfrm>
            <a:off x="6449069" y="5052414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</a:pPr>
            <a:r>
              <a:rPr lang="en-US" sz="90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9</a:t>
            </a:r>
            <a:endParaRPr sz="1800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9C044DEF-0DC7-433B-30C0-E5C9F002B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43" y="3460215"/>
            <a:ext cx="1006133" cy="249910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E8089F4-FDE1-584F-1998-50458D7205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72" y="1124386"/>
            <a:ext cx="894404" cy="2347491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3F5348CA-678E-8C09-D282-64CF07ACF1AA}"/>
              </a:ext>
            </a:extLst>
          </p:cNvPr>
          <p:cNvSpPr txBox="1"/>
          <p:nvPr/>
        </p:nvSpPr>
        <p:spPr>
          <a:xfrm>
            <a:off x="8075772" y="947038"/>
            <a:ext cx="894404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800" dirty="0">
                <a:latin typeface="+mn-lt"/>
              </a:rPr>
              <a:t>LEGEND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FD38252-E9CB-73A1-2CDC-90773EA0E726}"/>
              </a:ext>
            </a:extLst>
          </p:cNvPr>
          <p:cNvGrpSpPr/>
          <p:nvPr/>
        </p:nvGrpSpPr>
        <p:grpSpPr>
          <a:xfrm>
            <a:off x="7758456" y="6226387"/>
            <a:ext cx="270776" cy="288714"/>
            <a:chOff x="8127064" y="6213425"/>
            <a:chExt cx="270776" cy="288714"/>
          </a:xfrm>
        </p:grpSpPr>
        <p:sp>
          <p:nvSpPr>
            <p:cNvPr id="80" name="Triangle 79">
              <a:extLst>
                <a:ext uri="{FF2B5EF4-FFF2-40B4-BE49-F238E27FC236}">
                  <a16:creationId xmlns:a16="http://schemas.microsoft.com/office/drawing/2014/main" id="{233CEF5B-6258-625F-2865-7DA1B86784CF}"/>
                </a:ext>
              </a:extLst>
            </p:cNvPr>
            <p:cNvSpPr/>
            <p:nvPr/>
          </p:nvSpPr>
          <p:spPr bwMode="auto">
            <a:xfrm>
              <a:off x="8151323" y="6213425"/>
              <a:ext cx="246517" cy="212515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2B31618-99F0-273B-9BBD-25417EE4C730}"/>
                </a:ext>
              </a:extLst>
            </p:cNvPr>
            <p:cNvSpPr txBox="1"/>
            <p:nvPr/>
          </p:nvSpPr>
          <p:spPr>
            <a:xfrm>
              <a:off x="8127064" y="6225140"/>
              <a:ext cx="212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51F0CEE-575F-6009-25A6-ACCC36C304D3}"/>
              </a:ext>
            </a:extLst>
          </p:cNvPr>
          <p:cNvGrpSpPr/>
          <p:nvPr/>
        </p:nvGrpSpPr>
        <p:grpSpPr>
          <a:xfrm>
            <a:off x="5360430" y="2803937"/>
            <a:ext cx="313396" cy="215444"/>
            <a:chOff x="1701763" y="4421262"/>
            <a:chExt cx="313396" cy="215444"/>
          </a:xfrm>
        </p:grpSpPr>
        <p:sp>
          <p:nvSpPr>
            <p:cNvPr id="89" name="Google Shape;117;p3">
              <a:extLst>
                <a:ext uri="{FF2B5EF4-FFF2-40B4-BE49-F238E27FC236}">
                  <a16:creationId xmlns:a16="http://schemas.microsoft.com/office/drawing/2014/main" id="{A92D706B-CE48-DC0A-B4E3-1EB19BB1549A}"/>
                </a:ext>
              </a:extLst>
            </p:cNvPr>
            <p:cNvSpPr/>
            <p:nvPr/>
          </p:nvSpPr>
          <p:spPr>
            <a:xfrm>
              <a:off x="1787646" y="4452694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</a:pPr>
              <a:endParaRPr sz="1800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72DB727-2E2A-D230-AF46-212D9926CA9B}"/>
                </a:ext>
              </a:extLst>
            </p:cNvPr>
            <p:cNvSpPr txBox="1"/>
            <p:nvPr/>
          </p:nvSpPr>
          <p:spPr>
            <a:xfrm>
              <a:off x="1701763" y="4421262"/>
              <a:ext cx="31339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</a:pPr>
              <a:r>
                <a:rPr lang="en-US" sz="800" b="1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11</a:t>
              </a:r>
              <a:endParaRPr lang="en-US" sz="800" dirty="0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9C4F423-B9FE-1B74-8D69-76A790D687AB}"/>
              </a:ext>
            </a:extLst>
          </p:cNvPr>
          <p:cNvGrpSpPr/>
          <p:nvPr/>
        </p:nvGrpSpPr>
        <p:grpSpPr>
          <a:xfrm>
            <a:off x="237649" y="3606279"/>
            <a:ext cx="313396" cy="215444"/>
            <a:chOff x="1701763" y="4421262"/>
            <a:chExt cx="313396" cy="215444"/>
          </a:xfrm>
        </p:grpSpPr>
        <p:sp>
          <p:nvSpPr>
            <p:cNvPr id="96" name="Google Shape;117;p3">
              <a:extLst>
                <a:ext uri="{FF2B5EF4-FFF2-40B4-BE49-F238E27FC236}">
                  <a16:creationId xmlns:a16="http://schemas.microsoft.com/office/drawing/2014/main" id="{7C00E742-8C65-BA0F-375D-7F961F2A75BB}"/>
                </a:ext>
              </a:extLst>
            </p:cNvPr>
            <p:cNvSpPr/>
            <p:nvPr/>
          </p:nvSpPr>
          <p:spPr>
            <a:xfrm>
              <a:off x="1787646" y="4452694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</a:pPr>
              <a:endParaRPr sz="18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8DED1D1-CCE3-6F34-ED0E-29646A23810A}"/>
                </a:ext>
              </a:extLst>
            </p:cNvPr>
            <p:cNvSpPr txBox="1"/>
            <p:nvPr/>
          </p:nvSpPr>
          <p:spPr>
            <a:xfrm>
              <a:off x="1701763" y="4421262"/>
              <a:ext cx="31339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</a:pPr>
              <a:r>
                <a:rPr lang="en-US" sz="800" b="1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12</a:t>
              </a:r>
              <a:endParaRPr lang="en-US" sz="800" dirty="0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E517A7A-15B4-01DE-F4E8-D3CD308FCE52}"/>
              </a:ext>
            </a:extLst>
          </p:cNvPr>
          <p:cNvGrpSpPr/>
          <p:nvPr/>
        </p:nvGrpSpPr>
        <p:grpSpPr>
          <a:xfrm>
            <a:off x="6611296" y="5356543"/>
            <a:ext cx="313396" cy="215444"/>
            <a:chOff x="1701763" y="4421262"/>
            <a:chExt cx="313396" cy="215444"/>
          </a:xfrm>
        </p:grpSpPr>
        <p:sp>
          <p:nvSpPr>
            <p:cNvPr id="99" name="Google Shape;117;p3">
              <a:extLst>
                <a:ext uri="{FF2B5EF4-FFF2-40B4-BE49-F238E27FC236}">
                  <a16:creationId xmlns:a16="http://schemas.microsoft.com/office/drawing/2014/main" id="{7F9B389F-5E92-9C1F-664C-41A7F36D71CE}"/>
                </a:ext>
              </a:extLst>
            </p:cNvPr>
            <p:cNvSpPr/>
            <p:nvPr/>
          </p:nvSpPr>
          <p:spPr>
            <a:xfrm>
              <a:off x="1787646" y="4452694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</a:pPr>
              <a:endParaRPr sz="18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45AAA06-B21E-52E9-607D-785AFE8229D7}"/>
                </a:ext>
              </a:extLst>
            </p:cNvPr>
            <p:cNvSpPr txBox="1"/>
            <p:nvPr/>
          </p:nvSpPr>
          <p:spPr>
            <a:xfrm>
              <a:off x="1701763" y="4421262"/>
              <a:ext cx="31339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</a:pPr>
              <a:r>
                <a:rPr lang="en-US" sz="800" b="1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10</a:t>
              </a:r>
              <a:endParaRPr lang="en-US" sz="800" dirty="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D7F67FB-48F6-0928-D276-1D93120BCDA2}"/>
              </a:ext>
            </a:extLst>
          </p:cNvPr>
          <p:cNvGrpSpPr/>
          <p:nvPr/>
        </p:nvGrpSpPr>
        <p:grpSpPr>
          <a:xfrm>
            <a:off x="240701" y="3173144"/>
            <a:ext cx="313396" cy="215444"/>
            <a:chOff x="1701763" y="4421262"/>
            <a:chExt cx="313396" cy="215444"/>
          </a:xfrm>
        </p:grpSpPr>
        <p:sp>
          <p:nvSpPr>
            <p:cNvPr id="102" name="Google Shape;117;p3">
              <a:extLst>
                <a:ext uri="{FF2B5EF4-FFF2-40B4-BE49-F238E27FC236}">
                  <a16:creationId xmlns:a16="http://schemas.microsoft.com/office/drawing/2014/main" id="{9B223AB7-2482-2BBA-2579-48656F0CB183}"/>
                </a:ext>
              </a:extLst>
            </p:cNvPr>
            <p:cNvSpPr/>
            <p:nvPr/>
          </p:nvSpPr>
          <p:spPr>
            <a:xfrm>
              <a:off x="1787646" y="4452694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</a:pPr>
              <a:endParaRPr sz="18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11D4ED8-551D-5B51-236F-CD68FE1A8B33}"/>
                </a:ext>
              </a:extLst>
            </p:cNvPr>
            <p:cNvSpPr txBox="1"/>
            <p:nvPr/>
          </p:nvSpPr>
          <p:spPr>
            <a:xfrm>
              <a:off x="1701763" y="4421262"/>
              <a:ext cx="31339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</a:pPr>
              <a:r>
                <a:rPr lang="en-US" sz="800" b="1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10</a:t>
              </a:r>
              <a:endParaRPr lang="en-US" sz="800" dirty="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B0A1BB2-4F4D-267C-7821-D1E84C3017FC}"/>
              </a:ext>
            </a:extLst>
          </p:cNvPr>
          <p:cNvGrpSpPr/>
          <p:nvPr/>
        </p:nvGrpSpPr>
        <p:grpSpPr>
          <a:xfrm>
            <a:off x="235194" y="3399808"/>
            <a:ext cx="313396" cy="215444"/>
            <a:chOff x="1701763" y="4421262"/>
            <a:chExt cx="313396" cy="215444"/>
          </a:xfrm>
        </p:grpSpPr>
        <p:sp>
          <p:nvSpPr>
            <p:cNvPr id="105" name="Google Shape;117;p3">
              <a:extLst>
                <a:ext uri="{FF2B5EF4-FFF2-40B4-BE49-F238E27FC236}">
                  <a16:creationId xmlns:a16="http://schemas.microsoft.com/office/drawing/2014/main" id="{8F9E66C2-4056-A153-A200-C40BD24FA840}"/>
                </a:ext>
              </a:extLst>
            </p:cNvPr>
            <p:cNvSpPr/>
            <p:nvPr/>
          </p:nvSpPr>
          <p:spPr>
            <a:xfrm>
              <a:off x="1787646" y="4452694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</a:pPr>
              <a:endParaRPr sz="18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356DC6B-6249-FDA8-BFE9-633BF7E9F78E}"/>
                </a:ext>
              </a:extLst>
            </p:cNvPr>
            <p:cNvSpPr txBox="1"/>
            <p:nvPr/>
          </p:nvSpPr>
          <p:spPr>
            <a:xfrm>
              <a:off x="1701763" y="4421262"/>
              <a:ext cx="31339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</a:pPr>
              <a:r>
                <a:rPr lang="en-US" sz="800" b="1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11</a:t>
              </a:r>
              <a:endParaRPr lang="en-US" sz="800" dirty="0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7F07E03-6774-5975-4ED1-0EB29FACD664}"/>
              </a:ext>
            </a:extLst>
          </p:cNvPr>
          <p:cNvGrpSpPr/>
          <p:nvPr/>
        </p:nvGrpSpPr>
        <p:grpSpPr>
          <a:xfrm>
            <a:off x="5252910" y="2146262"/>
            <a:ext cx="313396" cy="215444"/>
            <a:chOff x="1701763" y="4421262"/>
            <a:chExt cx="313396" cy="215444"/>
          </a:xfrm>
        </p:grpSpPr>
        <p:sp>
          <p:nvSpPr>
            <p:cNvPr id="108" name="Google Shape;117;p3">
              <a:extLst>
                <a:ext uri="{FF2B5EF4-FFF2-40B4-BE49-F238E27FC236}">
                  <a16:creationId xmlns:a16="http://schemas.microsoft.com/office/drawing/2014/main" id="{2971AD94-325E-870A-FE43-494863381ECA}"/>
                </a:ext>
              </a:extLst>
            </p:cNvPr>
            <p:cNvSpPr/>
            <p:nvPr/>
          </p:nvSpPr>
          <p:spPr>
            <a:xfrm>
              <a:off x="1787646" y="4452694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</a:pPr>
              <a:endParaRPr sz="18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AF3145D-86D1-55C0-E855-4F71B6B03C9F}"/>
                </a:ext>
              </a:extLst>
            </p:cNvPr>
            <p:cNvSpPr txBox="1"/>
            <p:nvPr/>
          </p:nvSpPr>
          <p:spPr>
            <a:xfrm>
              <a:off x="1701763" y="4421262"/>
              <a:ext cx="31339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</a:pPr>
              <a:r>
                <a:rPr lang="en-US" sz="800" b="1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12</a:t>
              </a:r>
              <a:endParaRPr lang="en-US" sz="800" dirty="0"/>
            </a:p>
          </p:txBody>
        </p: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651FB6F-036E-245B-8B97-171C3BCF8940}"/>
              </a:ext>
            </a:extLst>
          </p:cNvPr>
          <p:cNvSpPr/>
          <p:nvPr/>
        </p:nvSpPr>
        <p:spPr bwMode="auto">
          <a:xfrm>
            <a:off x="8071357" y="957981"/>
            <a:ext cx="986406" cy="54938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2" descr="Flag of the United States - Wikipedia">
            <a:extLst>
              <a:ext uri="{FF2B5EF4-FFF2-40B4-BE49-F238E27FC236}">
                <a16:creationId xmlns:a16="http://schemas.microsoft.com/office/drawing/2014/main" id="{53D3DC00-61D8-D367-8B98-B51BD7B0C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325" y="5978834"/>
            <a:ext cx="246192" cy="137803"/>
          </a:xfrm>
          <a:prstGeom prst="rect">
            <a:avLst/>
          </a:prstGeom>
          <a:solidFill>
            <a:schemeClr val="bg1">
              <a:alpha val="32782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421F02-5A0B-224F-E8D6-BA6DB4D8BFA2}"/>
              </a:ext>
            </a:extLst>
          </p:cNvPr>
          <p:cNvSpPr txBox="1"/>
          <p:nvPr/>
        </p:nvSpPr>
        <p:spPr>
          <a:xfrm>
            <a:off x="8389107" y="5963493"/>
            <a:ext cx="70596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U.S. area / facilities</a:t>
            </a:r>
            <a:endParaRPr lang="de-DE" sz="400" dirty="0"/>
          </a:p>
        </p:txBody>
      </p:sp>
    </p:spTree>
    <p:extLst>
      <p:ext uri="{BB962C8B-B14F-4D97-AF65-F5344CB8AC3E}">
        <p14:creationId xmlns:p14="http://schemas.microsoft.com/office/powerpoint/2010/main" val="1780050765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1_2003 03 CG Unclassified Master">
  <a:themeElements>
    <a:clrScheme name="1_2003 03 CG Unclassified Master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1_2003 03 CG Unclassifie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2003 03 CG Unclassifie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3 03 CG Unclassified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73e5b7cb-bd1a-4b56-a991-0553ca80c708">YTEPVR7PJXV7-81-6959</_dlc_DocId>
    <_dlc_DocIdUrl xmlns="73e5b7cb-bd1a-4b56-a991-0553ca80c708">
      <Url>https://intranet.eur.army.mil/hq/cmd/cos/dcos/esd/_layouts/DocIdRedir.aspx?ID=YTEPVR7PJXV7-81-6959</Url>
      <Description>YTEPVR7PJXV7-81-6959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93F0259CCAD747A6158ACF76D2AACF" ma:contentTypeVersion="0" ma:contentTypeDescription="Create a new document." ma:contentTypeScope="" ma:versionID="3aaf8e738146b0ffb856f12cb8c8ec04">
  <xsd:schema xmlns:xsd="http://www.w3.org/2001/XMLSchema" xmlns:xs="http://www.w3.org/2001/XMLSchema" xmlns:p="http://schemas.microsoft.com/office/2006/metadata/properties" xmlns:ns2="73e5b7cb-bd1a-4b56-a991-0553ca80c708" targetNamespace="http://schemas.microsoft.com/office/2006/metadata/properties" ma:root="true" ma:fieldsID="82b15f6e86dcc66ac629d42c57fda14c" ns2:_="">
    <xsd:import namespace="73e5b7cb-bd1a-4b56-a991-0553ca80c70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e5b7cb-bd1a-4b56-a991-0553ca80c70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270507-A1DB-4070-89AF-BC587E4C84EE}">
  <ds:schemaRefs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73e5b7cb-bd1a-4b56-a991-0553ca80c708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D752B8-47A8-449F-B01A-3A3348DF7DF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3e5b7cb-bd1a-4b56-a991-0553ca80c70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780DF6-8EDE-4208-B652-C0EFD5F01DE7}">
  <ds:schemaRefs>
    <ds:schemaRef ds:uri="http://schemas.microsoft.com/sharepoint/events"/>
    <ds:schemaRef ds:uri="http://www.w3.org/2000/xmlns/"/>
  </ds:schemaRefs>
</ds:datastoreItem>
</file>

<file path=customXml/itemProps4.xml><?xml version="1.0" encoding="utf-8"?>
<ds:datastoreItem xmlns:ds="http://schemas.openxmlformats.org/officeDocument/2006/customXml" ds:itemID="{B178C5E5-D602-4575-84D4-FCAAEA7EC1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108072</TotalTime>
  <Words>193</Words>
  <Application>Microsoft Office PowerPoint</Application>
  <PresentationFormat>On-screen Show (4:3)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Garamond</vt:lpstr>
      <vt:lpstr>Wingdings</vt:lpstr>
      <vt:lpstr>1_2003 03 CG Unclassified Master</vt:lpstr>
      <vt:lpstr>PowerPoint Presentation</vt:lpstr>
    </vt:vector>
  </TitlesOfParts>
  <Manager>Mr. Cascio, Conferences and Special Events</Manager>
  <Company>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USLF 2014-11</dc:title>
  <dc:subject>USLF 2014-11</dc:subject>
  <dc:creator>United States Army Europe, Executive Services</dc:creator>
  <cp:lastModifiedBy>Lane Smith</cp:lastModifiedBy>
  <cp:revision>3677</cp:revision>
  <cp:lastPrinted>2024-07-09T19:31:40Z</cp:lastPrinted>
  <dcterms:created xsi:type="dcterms:W3CDTF">2007-08-10T01:37:11Z</dcterms:created>
  <dcterms:modified xsi:type="dcterms:W3CDTF">2024-07-09T19:32:12Z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0x0101006C93F0259CCAD747A6158ACF76D2AACF</vt:lpwstr>
  </property>
  <property fmtid="{D5CDD505-2E9C-101B-9397-08002B2CF9AE}" pid="3" name="_dlc_DocIdItemGuid">
    <vt:lpwstr>dfb5e5d7-0339-4f7f-a0e7-a5253cb5c8ef</vt:lpwstr>
  </property>
</Properties>
</file>